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1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F8E6-15B3-43D2-9F7B-EC8E617171B6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65F4-968D-434C-B0FE-D1E0A9821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F8E6-15B3-43D2-9F7B-EC8E617171B6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65F4-968D-434C-B0FE-D1E0A9821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F8E6-15B3-43D2-9F7B-EC8E617171B6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65F4-968D-434C-B0FE-D1E0A9821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F8E6-15B3-43D2-9F7B-EC8E617171B6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65F4-968D-434C-B0FE-D1E0A9821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F8E6-15B3-43D2-9F7B-EC8E617171B6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65F4-968D-434C-B0FE-D1E0A9821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F8E6-15B3-43D2-9F7B-EC8E617171B6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65F4-968D-434C-B0FE-D1E0A9821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F8E6-15B3-43D2-9F7B-EC8E617171B6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65F4-968D-434C-B0FE-D1E0A9821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F8E6-15B3-43D2-9F7B-EC8E617171B6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65F4-968D-434C-B0FE-D1E0A9821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F8E6-15B3-43D2-9F7B-EC8E617171B6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65F4-968D-434C-B0FE-D1E0A9821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F8E6-15B3-43D2-9F7B-EC8E617171B6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65F4-968D-434C-B0FE-D1E0A9821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F8E6-15B3-43D2-9F7B-EC8E617171B6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65F4-968D-434C-B0FE-D1E0A9821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4F8E6-15B3-43D2-9F7B-EC8E617171B6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B65F4-968D-434C-B0FE-D1E0A9821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Owner\My Documents\My Pictures\WSACAIPPAIEProject2011 007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286000" y="76200"/>
            <a:ext cx="48768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Documents and Settings\Owner\My Documents\My Pictures\Photos for REcylced child\RC7.jpg"/>
          <p:cNvPicPr/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3590925" y="2690812"/>
            <a:ext cx="19621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Documents and Settings\Owner\My Documents\My Pictures\Photos for REcylced child\WSACAIPPAIEProject2011 199.jpg"/>
          <p:cNvPicPr/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 rot="5400000">
            <a:off x="3424237" y="2348865"/>
            <a:ext cx="2295525" cy="2160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Owner\My Documents\WSACAIPP-AIE Project 2011\ParlorQuilt\ParlorQuilt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Owner\My Documents\My Pictures\Photos for REcylced child\RC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Owner\My Documents\My Pictures\Photos for REcylced child\RC4.jpg"/>
          <p:cNvPicPr/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Owner\My Documents\My Pictures\Photos for REcylced child\RC1.jpg"/>
          <p:cNvPicPr/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905000" y="381000"/>
            <a:ext cx="4572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C:\Documents and Settings\Owner\My Documents\My Pictures\Photos for REcylced child\RC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9012" y="2647950"/>
            <a:ext cx="20859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C:\Documents and Settings\Owner\My Documents\My Pictures\Photos for REcylced child\WSACAIPPAIEProject2011 18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443287" y="2550477"/>
            <a:ext cx="2257425" cy="175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:\Documents and Settings\Owner\My Documents\My Pictures\Photos for REcylced child\RC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7026" y="2948781"/>
            <a:ext cx="186994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Documents and Settings\Owner\My Documents\My Pictures\Photos for REcylced child\RC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12" y="2514600"/>
            <a:ext cx="18573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Cathy Cochrane</dc:creator>
  <cp:lastModifiedBy>Cathy Cochrane</cp:lastModifiedBy>
  <cp:revision>2</cp:revision>
  <dcterms:created xsi:type="dcterms:W3CDTF">2013-09-27T00:25:30Z</dcterms:created>
  <dcterms:modified xsi:type="dcterms:W3CDTF">2013-10-01T23:30:38Z</dcterms:modified>
</cp:coreProperties>
</file>