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333A-9C3F-4DFB-BA84-48781DCB2B9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ABCD-4E97-49B3-8678-D3D1AA6DF4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7.053.000_ WhitesavageLyle_installation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-21793"/>
            <a:ext cx="5257800" cy="7003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Whitesavage_Lyle_fabrication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1" y="0"/>
            <a:ext cx="51434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 WhitesavageLyle_fabrication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 WhitesavageLyle_installatio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 WhitesavageLyle_installation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2540" y="-18882"/>
            <a:ext cx="5220260" cy="69530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 WhitesavageLyle_installation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5181600" cy="69015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E prairie flowers best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8350" y="0"/>
            <a:ext cx="5200650" cy="6934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E praire flowers bes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9723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E prairie flowers best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8571" y="860062"/>
            <a:ext cx="6880490" cy="51603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WhitesavageLyle_fabrication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WhitesavageLyle_fabrication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7.053.000_WhitesavageLyle_fabricatio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900" y="0"/>
            <a:ext cx="51435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Cochrane</dc:creator>
  <cp:lastModifiedBy>Cathy Cochrane</cp:lastModifiedBy>
  <cp:revision>2</cp:revision>
  <dcterms:created xsi:type="dcterms:W3CDTF">2013-10-02T00:24:52Z</dcterms:created>
  <dcterms:modified xsi:type="dcterms:W3CDTF">2013-10-02T00:39:21Z</dcterms:modified>
</cp:coreProperties>
</file>