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81" d="100"/>
          <a:sy n="81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997B-2EF6-430E-B7A0-1E1B6E0F7092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E002-3E0A-4A54-ADF4-BC211C302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Pictures\WSACAIPPAIEProject2011 1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Pictures\DDDTIME\DDDTIME 13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-457200"/>
            <a:ext cx="7162800" cy="7620000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Owner\My Documents\My Pictures\DDTIME\DDDTIME 00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524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Pictures\DDTIME\DDDTIME 005.jpg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0"/>
            <a:ext cx="556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Owner\My Documents\My Pictures\WSACAIPPAIEProject2011 170.t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371600"/>
            <a:ext cx="9143999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Owner\My Documents\My Pictures\WSACAIPPAIEProject2011 18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Pictures\WSACAIPPAIEProject2011 184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76400" y="152400"/>
            <a:ext cx="5867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Pictures\DDDTIME\DDDTIME 134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3000" y="0"/>
            <a:ext cx="716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Pictures\DDTIME\DDDTIME 00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wner\My Documents\My Pictures\DDDTIME\DDDTIME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Cochrane</dc:creator>
  <cp:lastModifiedBy>Cathy Cochrane</cp:lastModifiedBy>
  <cp:revision>5</cp:revision>
  <dcterms:created xsi:type="dcterms:W3CDTF">2013-09-27T00:14:19Z</dcterms:created>
  <dcterms:modified xsi:type="dcterms:W3CDTF">2013-10-02T00:16:15Z</dcterms:modified>
</cp:coreProperties>
</file>